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oxima Nova Heavy" charset="1" panose="02000506030000020004"/>
      <p:regular r:id="rId17"/>
    </p:embeddedFont>
    <p:embeddedFont>
      <p:font typeface="Proxima Nova Bold" charset="1" panose="02000506030000020004"/>
      <p:regular r:id="rId18"/>
    </p:embeddedFont>
    <p:embeddedFont>
      <p:font typeface="Proxima Nova" charset="1" panose="02000506030000020004"/>
      <p:regular r:id="rId19"/>
    </p:embeddedFont>
    <p:embeddedFont>
      <p:font typeface="Open Sans" charset="1" panose="020B0606030504020204"/>
      <p:regular r:id="rId20"/>
    </p:embeddedFont>
    <p:embeddedFont>
      <p:font typeface="Raleway Bold" charset="1" panose="00000000000000000000"/>
      <p:regular r:id="rId21"/>
    </p:embeddedFont>
    <p:embeddedFont>
      <p:font typeface="Raleway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16" Target="../media/image32.pn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19" Target="../media/image35.png" Type="http://schemas.openxmlformats.org/officeDocument/2006/relationships/image"/><Relationship Id="rId2" Target="../media/image3.png" Type="http://schemas.openxmlformats.org/officeDocument/2006/relationships/image"/><Relationship Id="rId20" Target="../media/image36.svg" Type="http://schemas.openxmlformats.org/officeDocument/2006/relationships/image"/><Relationship Id="rId21" Target="../media/image37.png" Type="http://schemas.openxmlformats.org/officeDocument/2006/relationships/image"/><Relationship Id="rId22" Target="../media/image38.svg" Type="http://schemas.openxmlformats.org/officeDocument/2006/relationships/image"/><Relationship Id="rId23" Target="../media/image39.png" Type="http://schemas.openxmlformats.org/officeDocument/2006/relationships/image"/><Relationship Id="rId24" Target="../media/image40.svg" Type="http://schemas.openxmlformats.org/officeDocument/2006/relationships/image"/><Relationship Id="rId25" Target="../media/image41.png" Type="http://schemas.openxmlformats.org/officeDocument/2006/relationships/image"/><Relationship Id="rId26" Target="../media/image42.svg" Type="http://schemas.openxmlformats.org/officeDocument/2006/relationships/image"/><Relationship Id="rId27" Target="../media/image43.png" Type="http://schemas.openxmlformats.org/officeDocument/2006/relationships/image"/><Relationship Id="rId28" Target="../media/image44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png" Type="http://schemas.openxmlformats.org/officeDocument/2006/relationships/image"/><Relationship Id="rId8" Target="../media/image10.jpeg" Type="http://schemas.openxmlformats.org/officeDocument/2006/relationships/image"/><Relationship Id="rId9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jpeg" Type="http://schemas.openxmlformats.org/officeDocument/2006/relationships/image"/><Relationship Id="rId4" Target="../media/VAGmDnk6lOA.mp4" Type="http://schemas.openxmlformats.org/officeDocument/2006/relationships/video"/><Relationship Id="rId5" Target="../media/VAGmDnk6lOA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61454" y="4688053"/>
            <a:ext cx="11873584" cy="7858154"/>
          </a:xfrm>
          <a:custGeom>
            <a:avLst/>
            <a:gdLst/>
            <a:ahLst/>
            <a:cxnLst/>
            <a:rect r="r" b="b" t="t" l="l"/>
            <a:pathLst>
              <a:path h="7858154" w="11873584">
                <a:moveTo>
                  <a:pt x="0" y="0"/>
                </a:moveTo>
                <a:lnTo>
                  <a:pt x="11873584" y="0"/>
                </a:lnTo>
                <a:lnTo>
                  <a:pt x="11873584" y="7858154"/>
                </a:lnTo>
                <a:lnTo>
                  <a:pt x="0" y="785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9654" y="-734700"/>
            <a:ext cx="1660777" cy="1469400"/>
            <a:chOff x="0" y="0"/>
            <a:chExt cx="437406" cy="3870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14973" y="-734700"/>
            <a:ext cx="489701" cy="1469400"/>
            <a:chOff x="0" y="0"/>
            <a:chExt cx="128975" cy="38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159118" y="295572"/>
            <a:ext cx="878256" cy="878256"/>
          </a:xfrm>
          <a:custGeom>
            <a:avLst/>
            <a:gdLst/>
            <a:ahLst/>
            <a:cxnLst/>
            <a:rect r="r" b="b" t="t" l="l"/>
            <a:pathLst>
              <a:path h="878256" w="878256">
                <a:moveTo>
                  <a:pt x="0" y="0"/>
                </a:moveTo>
                <a:lnTo>
                  <a:pt x="878256" y="0"/>
                </a:lnTo>
                <a:lnTo>
                  <a:pt x="878256" y="878256"/>
                </a:lnTo>
                <a:lnTo>
                  <a:pt x="0" y="878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93364" y="4678528"/>
            <a:ext cx="3424844" cy="693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24"/>
              </a:lnSpc>
            </a:pPr>
            <a:r>
              <a:rPr lang="en-US" b="true" sz="4528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SPRINT02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7878" y="3106533"/>
            <a:ext cx="8880330" cy="192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665"/>
              </a:lnSpc>
            </a:pPr>
            <a:r>
              <a:rPr lang="en-US" b="true" sz="13967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STRATIFY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9654" y="2635456"/>
            <a:ext cx="5309907" cy="60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4456" b="true">
                <a:solidFill>
                  <a:srgbClr val="0CC0D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SPRINT REVIEW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9654" y="6912921"/>
            <a:ext cx="4008388" cy="46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 b="tru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QuantumBit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9654" y="7424688"/>
            <a:ext cx="9228736" cy="90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>
                <a:solidFill>
                  <a:srgbClr val="0CC0DF"/>
                </a:solidFill>
                <a:latin typeface="Proxima Nova"/>
                <a:ea typeface="Proxima Nova"/>
                <a:cs typeface="Proxima Nova"/>
                <a:sym typeface="Proxima Nova"/>
              </a:rPr>
              <a:t>Fatec - Faculdade de Tecnologia em Banco de Dados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2698" y="9621587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68016" y="9621587"/>
            <a:ext cx="489701" cy="1469400"/>
            <a:chOff x="0" y="0"/>
            <a:chExt cx="128975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159118" y="295572"/>
            <a:ext cx="878256" cy="878256"/>
          </a:xfrm>
          <a:custGeom>
            <a:avLst/>
            <a:gdLst/>
            <a:ahLst/>
            <a:cxnLst/>
            <a:rect r="r" b="b" t="t" l="l"/>
            <a:pathLst>
              <a:path h="878256" w="878256">
                <a:moveTo>
                  <a:pt x="0" y="0"/>
                </a:moveTo>
                <a:lnTo>
                  <a:pt x="878256" y="0"/>
                </a:lnTo>
                <a:lnTo>
                  <a:pt x="878256" y="878256"/>
                </a:lnTo>
                <a:lnTo>
                  <a:pt x="0" y="87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28229" y="3855863"/>
            <a:ext cx="887169" cy="1394371"/>
          </a:xfrm>
          <a:custGeom>
            <a:avLst/>
            <a:gdLst/>
            <a:ahLst/>
            <a:cxnLst/>
            <a:rect r="r" b="b" t="t" l="l"/>
            <a:pathLst>
              <a:path h="1394371" w="887169">
                <a:moveTo>
                  <a:pt x="0" y="0"/>
                </a:moveTo>
                <a:lnTo>
                  <a:pt x="887169" y="0"/>
                </a:lnTo>
                <a:lnTo>
                  <a:pt x="887169" y="1394371"/>
                </a:lnTo>
                <a:lnTo>
                  <a:pt x="0" y="139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80452" y="4120421"/>
            <a:ext cx="682501" cy="1023752"/>
          </a:xfrm>
          <a:custGeom>
            <a:avLst/>
            <a:gdLst/>
            <a:ahLst/>
            <a:cxnLst/>
            <a:rect r="r" b="b" t="t" l="l"/>
            <a:pathLst>
              <a:path h="1023752" w="682501">
                <a:moveTo>
                  <a:pt x="0" y="0"/>
                </a:moveTo>
                <a:lnTo>
                  <a:pt x="682502" y="0"/>
                </a:lnTo>
                <a:lnTo>
                  <a:pt x="682502" y="1023752"/>
                </a:lnTo>
                <a:lnTo>
                  <a:pt x="0" y="1023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47867" y="4265602"/>
            <a:ext cx="1368944" cy="770031"/>
          </a:xfrm>
          <a:custGeom>
            <a:avLst/>
            <a:gdLst/>
            <a:ahLst/>
            <a:cxnLst/>
            <a:rect r="r" b="b" t="t" l="l"/>
            <a:pathLst>
              <a:path h="770031" w="1368944">
                <a:moveTo>
                  <a:pt x="0" y="0"/>
                </a:moveTo>
                <a:lnTo>
                  <a:pt x="1368944" y="0"/>
                </a:lnTo>
                <a:lnTo>
                  <a:pt x="1368944" y="770031"/>
                </a:lnTo>
                <a:lnTo>
                  <a:pt x="0" y="770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31240" y="4123298"/>
            <a:ext cx="932642" cy="932642"/>
          </a:xfrm>
          <a:custGeom>
            <a:avLst/>
            <a:gdLst/>
            <a:ahLst/>
            <a:cxnLst/>
            <a:rect r="r" b="b" t="t" l="l"/>
            <a:pathLst>
              <a:path h="932642" w="932642">
                <a:moveTo>
                  <a:pt x="0" y="0"/>
                </a:moveTo>
                <a:lnTo>
                  <a:pt x="932642" y="0"/>
                </a:lnTo>
                <a:lnTo>
                  <a:pt x="932642" y="932642"/>
                </a:lnTo>
                <a:lnTo>
                  <a:pt x="0" y="932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49727" y="5789655"/>
            <a:ext cx="1485857" cy="534908"/>
          </a:xfrm>
          <a:custGeom>
            <a:avLst/>
            <a:gdLst/>
            <a:ahLst/>
            <a:cxnLst/>
            <a:rect r="r" b="b" t="t" l="l"/>
            <a:pathLst>
              <a:path h="534908" w="1485857">
                <a:moveTo>
                  <a:pt x="0" y="0"/>
                </a:moveTo>
                <a:lnTo>
                  <a:pt x="1485856" y="0"/>
                </a:lnTo>
                <a:lnTo>
                  <a:pt x="1485856" y="534908"/>
                </a:lnTo>
                <a:lnTo>
                  <a:pt x="0" y="534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60040" y="3986806"/>
            <a:ext cx="805700" cy="1136244"/>
          </a:xfrm>
          <a:custGeom>
            <a:avLst/>
            <a:gdLst/>
            <a:ahLst/>
            <a:cxnLst/>
            <a:rect r="r" b="b" t="t" l="l"/>
            <a:pathLst>
              <a:path h="1136244" w="805700">
                <a:moveTo>
                  <a:pt x="0" y="0"/>
                </a:moveTo>
                <a:lnTo>
                  <a:pt x="805700" y="0"/>
                </a:lnTo>
                <a:lnTo>
                  <a:pt x="805700" y="1136244"/>
                </a:lnTo>
                <a:lnTo>
                  <a:pt x="0" y="1136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36481" y="4169913"/>
            <a:ext cx="965523" cy="965523"/>
          </a:xfrm>
          <a:custGeom>
            <a:avLst/>
            <a:gdLst/>
            <a:ahLst/>
            <a:cxnLst/>
            <a:rect r="r" b="b" t="t" l="l"/>
            <a:pathLst>
              <a:path h="965523" w="965523">
                <a:moveTo>
                  <a:pt x="0" y="0"/>
                </a:moveTo>
                <a:lnTo>
                  <a:pt x="965524" y="0"/>
                </a:lnTo>
                <a:lnTo>
                  <a:pt x="965524" y="965523"/>
                </a:lnTo>
                <a:lnTo>
                  <a:pt x="0" y="9655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396666" y="3986806"/>
            <a:ext cx="1431012" cy="1431012"/>
          </a:xfrm>
          <a:custGeom>
            <a:avLst/>
            <a:gdLst/>
            <a:ahLst/>
            <a:cxnLst/>
            <a:rect r="r" b="b" t="t" l="l"/>
            <a:pathLst>
              <a:path h="1431012" w="1431012">
                <a:moveTo>
                  <a:pt x="0" y="0"/>
                </a:moveTo>
                <a:lnTo>
                  <a:pt x="1431012" y="0"/>
                </a:lnTo>
                <a:lnTo>
                  <a:pt x="1431012" y="1431013"/>
                </a:lnTo>
                <a:lnTo>
                  <a:pt x="0" y="14310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669529" y="4131150"/>
            <a:ext cx="1045218" cy="1031343"/>
          </a:xfrm>
          <a:custGeom>
            <a:avLst/>
            <a:gdLst/>
            <a:ahLst/>
            <a:cxnLst/>
            <a:rect r="r" b="b" t="t" l="l"/>
            <a:pathLst>
              <a:path h="1031343" w="1045218">
                <a:moveTo>
                  <a:pt x="0" y="0"/>
                </a:moveTo>
                <a:lnTo>
                  <a:pt x="1045218" y="0"/>
                </a:lnTo>
                <a:lnTo>
                  <a:pt x="1045218" y="1031343"/>
                </a:lnTo>
                <a:lnTo>
                  <a:pt x="0" y="10313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21606" y="3925523"/>
            <a:ext cx="2582842" cy="1454303"/>
          </a:xfrm>
          <a:custGeom>
            <a:avLst/>
            <a:gdLst/>
            <a:ahLst/>
            <a:cxnLst/>
            <a:rect r="r" b="b" t="t" l="l"/>
            <a:pathLst>
              <a:path h="1454303" w="2582842">
                <a:moveTo>
                  <a:pt x="0" y="0"/>
                </a:moveTo>
                <a:lnTo>
                  <a:pt x="2582841" y="0"/>
                </a:lnTo>
                <a:lnTo>
                  <a:pt x="2582841" y="1454303"/>
                </a:lnTo>
                <a:lnTo>
                  <a:pt x="0" y="145430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08574" y="4020936"/>
            <a:ext cx="2003382" cy="1222721"/>
          </a:xfrm>
          <a:custGeom>
            <a:avLst/>
            <a:gdLst/>
            <a:ahLst/>
            <a:cxnLst/>
            <a:rect r="r" b="b" t="t" l="l"/>
            <a:pathLst>
              <a:path h="1222721" w="2003382">
                <a:moveTo>
                  <a:pt x="0" y="0"/>
                </a:moveTo>
                <a:lnTo>
                  <a:pt x="2003382" y="0"/>
                </a:lnTo>
                <a:lnTo>
                  <a:pt x="2003382" y="1222721"/>
                </a:lnTo>
                <a:lnTo>
                  <a:pt x="0" y="122272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042926" y="4205135"/>
            <a:ext cx="957359" cy="957359"/>
          </a:xfrm>
          <a:custGeom>
            <a:avLst/>
            <a:gdLst/>
            <a:ahLst/>
            <a:cxnLst/>
            <a:rect r="r" b="b" t="t" l="l"/>
            <a:pathLst>
              <a:path h="957359" w="957359">
                <a:moveTo>
                  <a:pt x="0" y="0"/>
                </a:moveTo>
                <a:lnTo>
                  <a:pt x="957359" y="0"/>
                </a:lnTo>
                <a:lnTo>
                  <a:pt x="957359" y="957358"/>
                </a:lnTo>
                <a:lnTo>
                  <a:pt x="0" y="9573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969397" y="5969902"/>
            <a:ext cx="2350162" cy="354661"/>
          </a:xfrm>
          <a:custGeom>
            <a:avLst/>
            <a:gdLst/>
            <a:ahLst/>
            <a:cxnLst/>
            <a:rect r="r" b="b" t="t" l="l"/>
            <a:pathLst>
              <a:path h="354661" w="2350162">
                <a:moveTo>
                  <a:pt x="0" y="0"/>
                </a:moveTo>
                <a:lnTo>
                  <a:pt x="2350162" y="0"/>
                </a:lnTo>
                <a:lnTo>
                  <a:pt x="2350162" y="354661"/>
                </a:lnTo>
                <a:lnTo>
                  <a:pt x="0" y="3546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040841" y="5651233"/>
            <a:ext cx="816205" cy="811753"/>
          </a:xfrm>
          <a:custGeom>
            <a:avLst/>
            <a:gdLst/>
            <a:ahLst/>
            <a:cxnLst/>
            <a:rect r="r" b="b" t="t" l="l"/>
            <a:pathLst>
              <a:path h="811753" w="816205">
                <a:moveTo>
                  <a:pt x="0" y="0"/>
                </a:moveTo>
                <a:lnTo>
                  <a:pt x="816205" y="0"/>
                </a:lnTo>
                <a:lnTo>
                  <a:pt x="816205" y="811753"/>
                </a:lnTo>
                <a:lnTo>
                  <a:pt x="0" y="81175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376035" y="4120421"/>
            <a:ext cx="794569" cy="848672"/>
          </a:xfrm>
          <a:custGeom>
            <a:avLst/>
            <a:gdLst/>
            <a:ahLst/>
            <a:cxnLst/>
            <a:rect r="r" b="b" t="t" l="l"/>
            <a:pathLst>
              <a:path h="848672" w="794569">
                <a:moveTo>
                  <a:pt x="0" y="0"/>
                </a:moveTo>
                <a:lnTo>
                  <a:pt x="794569" y="0"/>
                </a:lnTo>
                <a:lnTo>
                  <a:pt x="794569" y="848671"/>
                </a:lnTo>
                <a:lnTo>
                  <a:pt x="0" y="84867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536938" y="5605326"/>
            <a:ext cx="948234" cy="948234"/>
          </a:xfrm>
          <a:custGeom>
            <a:avLst/>
            <a:gdLst/>
            <a:ahLst/>
            <a:cxnLst/>
            <a:rect r="r" b="b" t="t" l="l"/>
            <a:pathLst>
              <a:path h="948234" w="948234">
                <a:moveTo>
                  <a:pt x="0" y="0"/>
                </a:moveTo>
                <a:lnTo>
                  <a:pt x="948235" y="0"/>
                </a:lnTo>
                <a:lnTo>
                  <a:pt x="948235" y="948235"/>
                </a:lnTo>
                <a:lnTo>
                  <a:pt x="0" y="94823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833754" y="5605326"/>
            <a:ext cx="1051184" cy="1051184"/>
          </a:xfrm>
          <a:custGeom>
            <a:avLst/>
            <a:gdLst/>
            <a:ahLst/>
            <a:cxnLst/>
            <a:rect r="r" b="b" t="t" l="l"/>
            <a:pathLst>
              <a:path h="1051184" w="1051184">
                <a:moveTo>
                  <a:pt x="0" y="0"/>
                </a:moveTo>
                <a:lnTo>
                  <a:pt x="1051184" y="0"/>
                </a:lnTo>
                <a:lnTo>
                  <a:pt x="1051184" y="1051185"/>
                </a:lnTo>
                <a:lnTo>
                  <a:pt x="0" y="105118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104013" y="5672047"/>
            <a:ext cx="917743" cy="917743"/>
          </a:xfrm>
          <a:custGeom>
            <a:avLst/>
            <a:gdLst/>
            <a:ahLst/>
            <a:cxnLst/>
            <a:rect r="r" b="b" t="t" l="l"/>
            <a:pathLst>
              <a:path h="917743" w="917743">
                <a:moveTo>
                  <a:pt x="0" y="0"/>
                </a:moveTo>
                <a:lnTo>
                  <a:pt x="917743" y="0"/>
                </a:lnTo>
                <a:lnTo>
                  <a:pt x="917743" y="917743"/>
                </a:lnTo>
                <a:lnTo>
                  <a:pt x="0" y="917743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088871" y="1775619"/>
            <a:ext cx="12110257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TECNOLOGIAS UTILIZADAS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42521" y="4632643"/>
            <a:ext cx="8602958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OBRIGADO!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59118" y="295572"/>
            <a:ext cx="878256" cy="878256"/>
          </a:xfrm>
          <a:custGeom>
            <a:avLst/>
            <a:gdLst/>
            <a:ahLst/>
            <a:cxnLst/>
            <a:rect r="r" b="b" t="t" l="l"/>
            <a:pathLst>
              <a:path h="878256" w="878256">
                <a:moveTo>
                  <a:pt x="0" y="0"/>
                </a:moveTo>
                <a:lnTo>
                  <a:pt x="878256" y="0"/>
                </a:lnTo>
                <a:lnTo>
                  <a:pt x="878256" y="878256"/>
                </a:lnTo>
                <a:lnTo>
                  <a:pt x="0" y="87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95866" y="-7347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41184" y="-734700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157380" y="7386267"/>
            <a:ext cx="1686515" cy="1686515"/>
          </a:xfrm>
          <a:custGeom>
            <a:avLst/>
            <a:gdLst/>
            <a:ahLst/>
            <a:cxnLst/>
            <a:rect r="r" b="b" t="t" l="l"/>
            <a:pathLst>
              <a:path h="1686515" w="1686515">
                <a:moveTo>
                  <a:pt x="0" y="0"/>
                </a:moveTo>
                <a:lnTo>
                  <a:pt x="1686515" y="0"/>
                </a:lnTo>
                <a:lnTo>
                  <a:pt x="1686515" y="1686515"/>
                </a:lnTo>
                <a:lnTo>
                  <a:pt x="0" y="1686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71021" y="5212756"/>
            <a:ext cx="1686515" cy="1686515"/>
          </a:xfrm>
          <a:custGeom>
            <a:avLst/>
            <a:gdLst/>
            <a:ahLst/>
            <a:cxnLst/>
            <a:rect r="r" b="b" t="t" l="l"/>
            <a:pathLst>
              <a:path h="1686515" w="1686515">
                <a:moveTo>
                  <a:pt x="0" y="0"/>
                </a:moveTo>
                <a:lnTo>
                  <a:pt x="1686514" y="0"/>
                </a:lnTo>
                <a:lnTo>
                  <a:pt x="1686514" y="1686515"/>
                </a:lnTo>
                <a:lnTo>
                  <a:pt x="0" y="1686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36513" y="5212756"/>
            <a:ext cx="1686515" cy="1686515"/>
          </a:xfrm>
          <a:custGeom>
            <a:avLst/>
            <a:gdLst/>
            <a:ahLst/>
            <a:cxnLst/>
            <a:rect r="r" b="b" t="t" l="l"/>
            <a:pathLst>
              <a:path h="1686515" w="1686515">
                <a:moveTo>
                  <a:pt x="0" y="0"/>
                </a:moveTo>
                <a:lnTo>
                  <a:pt x="1686515" y="0"/>
                </a:lnTo>
                <a:lnTo>
                  <a:pt x="1686515" y="1686515"/>
                </a:lnTo>
                <a:lnTo>
                  <a:pt x="0" y="1686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071021" y="2762187"/>
            <a:ext cx="1686515" cy="1686515"/>
          </a:xfrm>
          <a:custGeom>
            <a:avLst/>
            <a:gdLst/>
            <a:ahLst/>
            <a:cxnLst/>
            <a:rect r="r" b="b" t="t" l="l"/>
            <a:pathLst>
              <a:path h="1686515" w="1686515">
                <a:moveTo>
                  <a:pt x="0" y="0"/>
                </a:moveTo>
                <a:lnTo>
                  <a:pt x="1686514" y="0"/>
                </a:lnTo>
                <a:lnTo>
                  <a:pt x="1686514" y="1686515"/>
                </a:lnTo>
                <a:lnTo>
                  <a:pt x="0" y="1686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57204" y="5212756"/>
            <a:ext cx="1686515" cy="1686515"/>
          </a:xfrm>
          <a:custGeom>
            <a:avLst/>
            <a:gdLst/>
            <a:ahLst/>
            <a:cxnLst/>
            <a:rect r="r" b="b" t="t" l="l"/>
            <a:pathLst>
              <a:path h="1686515" w="1686515">
                <a:moveTo>
                  <a:pt x="0" y="0"/>
                </a:moveTo>
                <a:lnTo>
                  <a:pt x="1686515" y="0"/>
                </a:lnTo>
                <a:lnTo>
                  <a:pt x="1686515" y="1686515"/>
                </a:lnTo>
                <a:lnTo>
                  <a:pt x="0" y="1686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757204" y="2762187"/>
            <a:ext cx="1686515" cy="1686515"/>
          </a:xfrm>
          <a:custGeom>
            <a:avLst/>
            <a:gdLst/>
            <a:ahLst/>
            <a:cxnLst/>
            <a:rect r="r" b="b" t="t" l="l"/>
            <a:pathLst>
              <a:path h="1686515" w="1686515">
                <a:moveTo>
                  <a:pt x="0" y="0"/>
                </a:moveTo>
                <a:lnTo>
                  <a:pt x="1686515" y="0"/>
                </a:lnTo>
                <a:lnTo>
                  <a:pt x="1686515" y="1686515"/>
                </a:lnTo>
                <a:lnTo>
                  <a:pt x="0" y="1686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536513" y="2762187"/>
            <a:ext cx="1686515" cy="1686515"/>
          </a:xfrm>
          <a:custGeom>
            <a:avLst/>
            <a:gdLst/>
            <a:ahLst/>
            <a:cxnLst/>
            <a:rect r="r" b="b" t="t" l="l"/>
            <a:pathLst>
              <a:path h="1686515" w="1686515">
                <a:moveTo>
                  <a:pt x="0" y="0"/>
                </a:moveTo>
                <a:lnTo>
                  <a:pt x="1686515" y="0"/>
                </a:lnTo>
                <a:lnTo>
                  <a:pt x="1686515" y="1686515"/>
                </a:lnTo>
                <a:lnTo>
                  <a:pt x="0" y="16865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159118" y="295572"/>
            <a:ext cx="878256" cy="878256"/>
          </a:xfrm>
          <a:custGeom>
            <a:avLst/>
            <a:gdLst/>
            <a:ahLst/>
            <a:cxnLst/>
            <a:rect r="r" b="b" t="t" l="l"/>
            <a:pathLst>
              <a:path h="878256" w="878256">
                <a:moveTo>
                  <a:pt x="0" y="0"/>
                </a:moveTo>
                <a:lnTo>
                  <a:pt x="878256" y="0"/>
                </a:lnTo>
                <a:lnTo>
                  <a:pt x="878256" y="878256"/>
                </a:lnTo>
                <a:lnTo>
                  <a:pt x="0" y="8782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992296" y="7386267"/>
            <a:ext cx="1511929" cy="1686515"/>
          </a:xfrm>
          <a:custGeom>
            <a:avLst/>
            <a:gdLst/>
            <a:ahLst/>
            <a:cxnLst/>
            <a:rect r="r" b="b" t="t" l="l"/>
            <a:pathLst>
              <a:path h="1686515" w="1511929">
                <a:moveTo>
                  <a:pt x="0" y="0"/>
                </a:moveTo>
                <a:lnTo>
                  <a:pt x="1511930" y="0"/>
                </a:lnTo>
                <a:lnTo>
                  <a:pt x="1511930" y="1686515"/>
                </a:lnTo>
                <a:lnTo>
                  <a:pt x="0" y="1686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998" r="0" b="-7027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722501" y="1154778"/>
            <a:ext cx="3314539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b="true" sz="6500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EQUIPE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46659" y="4401077"/>
            <a:ext cx="250760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André Meneses - Dev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02912" y="4401077"/>
            <a:ext cx="23537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Cainan Santos - Dev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98973" y="4401077"/>
            <a:ext cx="203061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Caio Sousa - Dev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38709" y="6851646"/>
            <a:ext cx="232350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Gilvane Amaro - SM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78678" y="6851646"/>
            <a:ext cx="200218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Jhony Sousa - PO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87215" y="6851646"/>
            <a:ext cx="205412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João Lamão - Dev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41184" y="9069240"/>
            <a:ext cx="20334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Júlio Freitas - Dev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46263" y="9059863"/>
            <a:ext cx="220399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Gabriel Mota - Dev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99271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4589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32265" y="3301136"/>
            <a:ext cx="3684727" cy="368472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131" r="0" b="-913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017448" y="1378211"/>
            <a:ext cx="8514362" cy="327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15"/>
              </a:lnSpc>
              <a:spcBef>
                <a:spcPct val="0"/>
              </a:spcBef>
            </a:pPr>
            <a:r>
              <a:rPr lang="en-US" b="true" sz="7799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REVIEW DA SPRINT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159118" y="295572"/>
            <a:ext cx="878256" cy="878256"/>
          </a:xfrm>
          <a:custGeom>
            <a:avLst/>
            <a:gdLst/>
            <a:ahLst/>
            <a:cxnLst/>
            <a:rect r="r" b="b" t="t" l="l"/>
            <a:pathLst>
              <a:path h="878256" w="878256">
                <a:moveTo>
                  <a:pt x="0" y="0"/>
                </a:moveTo>
                <a:lnTo>
                  <a:pt x="878256" y="0"/>
                </a:lnTo>
                <a:lnTo>
                  <a:pt x="878256" y="878256"/>
                </a:lnTo>
                <a:lnTo>
                  <a:pt x="0" y="878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6609" y="2942023"/>
            <a:ext cx="10200911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OBJETIVO DA SPRINT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86609" y="4141895"/>
            <a:ext cx="8898257" cy="17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objetivo da sprint foi implementar um conjunto de funcionalidades voltadas à ampliação da </a:t>
            </a:r>
            <a:r>
              <a:rPr lang="en-US" b="true" sz="2500" strike="noStrike" u="non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visualização de indicadores</a:t>
            </a: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de desempenho, à melhoria da</a:t>
            </a:r>
            <a:r>
              <a:rPr lang="en-US" b="true" sz="2500" strike="noStrike" u="non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gestão de usuários</a:t>
            </a: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e ao fortalecimento da</a:t>
            </a:r>
            <a:r>
              <a:rPr lang="en-US" b="true" sz="2500" strike="noStrike" u="non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segurança</a:t>
            </a: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de acesso ao sistema.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206319" y="-440700"/>
            <a:ext cx="1660777" cy="1469400"/>
            <a:chOff x="0" y="0"/>
            <a:chExt cx="437406" cy="387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52501" y="9621587"/>
            <a:ext cx="1660777" cy="1469400"/>
            <a:chOff x="0" y="0"/>
            <a:chExt cx="437406" cy="387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38999" y="-440700"/>
            <a:ext cx="489701" cy="1469400"/>
            <a:chOff x="0" y="0"/>
            <a:chExt cx="128975" cy="3870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97819" y="9621587"/>
            <a:ext cx="489701" cy="1469400"/>
            <a:chOff x="0" y="0"/>
            <a:chExt cx="128975" cy="3870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159118" y="295572"/>
            <a:ext cx="878256" cy="878256"/>
          </a:xfrm>
          <a:custGeom>
            <a:avLst/>
            <a:gdLst/>
            <a:ahLst/>
            <a:cxnLst/>
            <a:rect r="r" b="b" t="t" l="l"/>
            <a:pathLst>
              <a:path h="878256" w="878256">
                <a:moveTo>
                  <a:pt x="0" y="0"/>
                </a:moveTo>
                <a:lnTo>
                  <a:pt x="878256" y="0"/>
                </a:lnTo>
                <a:lnTo>
                  <a:pt x="878256" y="878256"/>
                </a:lnTo>
                <a:lnTo>
                  <a:pt x="0" y="87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991022" y="153922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745" y="9621587"/>
            <a:ext cx="1660777" cy="1469400"/>
            <a:chOff x="0" y="0"/>
            <a:chExt cx="437406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6332167" y="1539221"/>
            <a:ext cx="489701" cy="1469400"/>
            <a:chOff x="0" y="0"/>
            <a:chExt cx="128975" cy="38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96063" y="9621587"/>
            <a:ext cx="489701" cy="1469400"/>
            <a:chOff x="0" y="0"/>
            <a:chExt cx="128975" cy="38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159118" y="295572"/>
            <a:ext cx="878256" cy="878256"/>
          </a:xfrm>
          <a:custGeom>
            <a:avLst/>
            <a:gdLst/>
            <a:ahLst/>
            <a:cxnLst/>
            <a:rect r="r" b="b" t="t" l="l"/>
            <a:pathLst>
              <a:path h="878256" w="878256">
                <a:moveTo>
                  <a:pt x="0" y="0"/>
                </a:moveTo>
                <a:lnTo>
                  <a:pt x="878256" y="0"/>
                </a:lnTo>
                <a:lnTo>
                  <a:pt x="878256" y="878256"/>
                </a:lnTo>
                <a:lnTo>
                  <a:pt x="0" y="87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1550745" y="2279312"/>
          <a:ext cx="13911649" cy="6657975"/>
        </p:xfrm>
        <a:graphic>
          <a:graphicData uri="http://schemas.openxmlformats.org/drawingml/2006/table">
            <a:tbl>
              <a:tblPr/>
              <a:tblGrid>
                <a:gridCol w="10369997"/>
                <a:gridCol w="1568888"/>
                <a:gridCol w="1972763"/>
              </a:tblGrid>
              <a:tr h="7748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Descrição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Prioridade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6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Como usuário admin e gestor, desejo visualizar os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indicadores por colaborador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para acompanhar a produtividade individual e distribuir melhor as tarefas.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Médi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Concluído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6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Como usuário admin, desejo visualizar os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indicadores de todos os times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 obter uma visão global do desempenho e tomar decisões estratégicas.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Médi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Concluído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6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Como usuário,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desejo realizar autenticação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com meu usuário e senha para garantir segurança aos dados e restringir o acesso apenas a usuários autorizados.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Baixa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Concluído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6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Como admin, desejo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gerenciar as contas de usuário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para controlar o acesso à ferramenta e gerenciar permissões de uso.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Baixa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Concluído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6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Como usuário operador, desejo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 visualizar somente os meus indicadores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para acompanhar minha própria produtividade e desempenho.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Média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Concluído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1550745" y="276522"/>
            <a:ext cx="9491369" cy="200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HISTÓRIAS FINALIZADAS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159118" y="295572"/>
            <a:ext cx="878256" cy="878256"/>
          </a:xfrm>
          <a:custGeom>
            <a:avLst/>
            <a:gdLst/>
            <a:ahLst/>
            <a:cxnLst/>
            <a:rect r="r" b="b" t="t" l="l"/>
            <a:pathLst>
              <a:path h="878256" w="878256">
                <a:moveTo>
                  <a:pt x="0" y="0"/>
                </a:moveTo>
                <a:lnTo>
                  <a:pt x="878256" y="0"/>
                </a:lnTo>
                <a:lnTo>
                  <a:pt x="878256" y="878256"/>
                </a:lnTo>
                <a:lnTo>
                  <a:pt x="0" y="87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8667" y="1856804"/>
            <a:ext cx="15284082" cy="811966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92194" y="1128218"/>
            <a:ext cx="12303612" cy="72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3"/>
              </a:lnSpc>
              <a:spcBef>
                <a:spcPct val="0"/>
              </a:spcBef>
            </a:pPr>
            <a:r>
              <a:rPr lang="en-US" b="true" sz="4814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PRODUTO DESENVOLVIDO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159118" y="295572"/>
            <a:ext cx="878256" cy="878256"/>
          </a:xfrm>
          <a:custGeom>
            <a:avLst/>
            <a:gdLst/>
            <a:ahLst/>
            <a:cxnLst/>
            <a:rect r="r" b="b" t="t" l="l"/>
            <a:pathLst>
              <a:path h="878256" w="878256">
                <a:moveTo>
                  <a:pt x="0" y="0"/>
                </a:moveTo>
                <a:lnTo>
                  <a:pt x="878256" y="0"/>
                </a:lnTo>
                <a:lnTo>
                  <a:pt x="878256" y="878256"/>
                </a:lnTo>
                <a:lnTo>
                  <a:pt x="0" y="87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05359" y="3756548"/>
            <a:ext cx="1709418" cy="1709418"/>
          </a:xfrm>
          <a:custGeom>
            <a:avLst/>
            <a:gdLst/>
            <a:ahLst/>
            <a:cxnLst/>
            <a:rect r="r" b="b" t="t" l="l"/>
            <a:pathLst>
              <a:path h="1709418" w="1709418">
                <a:moveTo>
                  <a:pt x="0" y="0"/>
                </a:moveTo>
                <a:lnTo>
                  <a:pt x="1709418" y="0"/>
                </a:lnTo>
                <a:lnTo>
                  <a:pt x="1709418" y="1709418"/>
                </a:lnTo>
                <a:lnTo>
                  <a:pt x="0" y="170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0068" y="4825015"/>
            <a:ext cx="1701456" cy="1701456"/>
          </a:xfrm>
          <a:custGeom>
            <a:avLst/>
            <a:gdLst/>
            <a:ahLst/>
            <a:cxnLst/>
            <a:rect r="r" b="b" t="t" l="l"/>
            <a:pathLst>
              <a:path h="1701456" w="1701456">
                <a:moveTo>
                  <a:pt x="0" y="0"/>
                </a:moveTo>
                <a:lnTo>
                  <a:pt x="1701456" y="0"/>
                </a:lnTo>
                <a:lnTo>
                  <a:pt x="1701456" y="1701456"/>
                </a:lnTo>
                <a:lnTo>
                  <a:pt x="0" y="170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97253" y="3756548"/>
            <a:ext cx="1693494" cy="1693494"/>
          </a:xfrm>
          <a:custGeom>
            <a:avLst/>
            <a:gdLst/>
            <a:ahLst/>
            <a:cxnLst/>
            <a:rect r="r" b="b" t="t" l="l"/>
            <a:pathLst>
              <a:path h="1693494" w="1693494">
                <a:moveTo>
                  <a:pt x="0" y="0"/>
                </a:moveTo>
                <a:lnTo>
                  <a:pt x="1693494" y="0"/>
                </a:lnTo>
                <a:lnTo>
                  <a:pt x="1693494" y="1693494"/>
                </a:lnTo>
                <a:lnTo>
                  <a:pt x="0" y="1693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98021" y="5016106"/>
            <a:ext cx="1701456" cy="1701456"/>
          </a:xfrm>
          <a:custGeom>
            <a:avLst/>
            <a:gdLst/>
            <a:ahLst/>
            <a:cxnLst/>
            <a:rect r="r" b="b" t="t" l="l"/>
            <a:pathLst>
              <a:path h="1701456" w="1701456">
                <a:moveTo>
                  <a:pt x="0" y="0"/>
                </a:moveTo>
                <a:lnTo>
                  <a:pt x="1701456" y="0"/>
                </a:lnTo>
                <a:lnTo>
                  <a:pt x="1701456" y="1701456"/>
                </a:lnTo>
                <a:lnTo>
                  <a:pt x="0" y="1701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31219" y="2907363"/>
            <a:ext cx="4472274" cy="4472274"/>
          </a:xfrm>
          <a:custGeom>
            <a:avLst/>
            <a:gdLst/>
            <a:ahLst/>
            <a:cxnLst/>
            <a:rect r="r" b="b" t="t" l="l"/>
            <a:pathLst>
              <a:path h="4472274" w="4472274">
                <a:moveTo>
                  <a:pt x="0" y="0"/>
                </a:moveTo>
                <a:lnTo>
                  <a:pt x="4472274" y="0"/>
                </a:lnTo>
                <a:lnTo>
                  <a:pt x="4472274" y="4472274"/>
                </a:lnTo>
                <a:lnTo>
                  <a:pt x="0" y="44722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15550" y="1028700"/>
            <a:ext cx="12303612" cy="72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3"/>
              </a:lnSpc>
              <a:spcBef>
                <a:spcPct val="0"/>
              </a:spcBef>
            </a:pPr>
            <a:r>
              <a:rPr lang="en-US" b="true" sz="4814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ENCRIPTAÇÃO DE SEGURANÇA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077" y="662561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3241" y="662561"/>
            <a:ext cx="489701" cy="1469400"/>
            <a:chOff x="0" y="0"/>
            <a:chExt cx="128975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159118" y="295572"/>
            <a:ext cx="878256" cy="878256"/>
          </a:xfrm>
          <a:custGeom>
            <a:avLst/>
            <a:gdLst/>
            <a:ahLst/>
            <a:cxnLst/>
            <a:rect r="r" b="b" t="t" l="l"/>
            <a:pathLst>
              <a:path h="878256" w="878256">
                <a:moveTo>
                  <a:pt x="0" y="0"/>
                </a:moveTo>
                <a:lnTo>
                  <a:pt x="878256" y="0"/>
                </a:lnTo>
                <a:lnTo>
                  <a:pt x="878256" y="878256"/>
                </a:lnTo>
                <a:lnTo>
                  <a:pt x="0" y="87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21801" y="2355215"/>
            <a:ext cx="1709418" cy="1709418"/>
          </a:xfrm>
          <a:custGeom>
            <a:avLst/>
            <a:gdLst/>
            <a:ahLst/>
            <a:cxnLst/>
            <a:rect r="r" b="b" t="t" l="l"/>
            <a:pathLst>
              <a:path h="1709418" w="1709418">
                <a:moveTo>
                  <a:pt x="0" y="0"/>
                </a:moveTo>
                <a:lnTo>
                  <a:pt x="1709418" y="0"/>
                </a:lnTo>
                <a:lnTo>
                  <a:pt x="1709418" y="1709417"/>
                </a:lnTo>
                <a:lnTo>
                  <a:pt x="0" y="1709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03493" y="6528909"/>
            <a:ext cx="1701456" cy="1701456"/>
          </a:xfrm>
          <a:custGeom>
            <a:avLst/>
            <a:gdLst/>
            <a:ahLst/>
            <a:cxnLst/>
            <a:rect r="r" b="b" t="t" l="l"/>
            <a:pathLst>
              <a:path h="1701456" w="1701456">
                <a:moveTo>
                  <a:pt x="0" y="0"/>
                </a:moveTo>
                <a:lnTo>
                  <a:pt x="1701456" y="0"/>
                </a:lnTo>
                <a:lnTo>
                  <a:pt x="1701456" y="1701456"/>
                </a:lnTo>
                <a:lnTo>
                  <a:pt x="0" y="170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11455" y="2371139"/>
            <a:ext cx="1693494" cy="1693494"/>
          </a:xfrm>
          <a:custGeom>
            <a:avLst/>
            <a:gdLst/>
            <a:ahLst/>
            <a:cxnLst/>
            <a:rect r="r" b="b" t="t" l="l"/>
            <a:pathLst>
              <a:path h="1693494" w="1693494">
                <a:moveTo>
                  <a:pt x="0" y="0"/>
                </a:moveTo>
                <a:lnTo>
                  <a:pt x="1693494" y="0"/>
                </a:lnTo>
                <a:lnTo>
                  <a:pt x="1693494" y="1693493"/>
                </a:lnTo>
                <a:lnTo>
                  <a:pt x="0" y="1693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29763" y="6528909"/>
            <a:ext cx="1701456" cy="1701456"/>
          </a:xfrm>
          <a:custGeom>
            <a:avLst/>
            <a:gdLst/>
            <a:ahLst/>
            <a:cxnLst/>
            <a:rect r="r" b="b" t="t" l="l"/>
            <a:pathLst>
              <a:path h="1701456" w="1701456">
                <a:moveTo>
                  <a:pt x="0" y="0"/>
                </a:moveTo>
                <a:lnTo>
                  <a:pt x="1701456" y="0"/>
                </a:lnTo>
                <a:lnTo>
                  <a:pt x="1701456" y="1701456"/>
                </a:lnTo>
                <a:lnTo>
                  <a:pt x="0" y="1701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31219" y="2907363"/>
            <a:ext cx="4472274" cy="4472274"/>
          </a:xfrm>
          <a:custGeom>
            <a:avLst/>
            <a:gdLst/>
            <a:ahLst/>
            <a:cxnLst/>
            <a:rect r="r" b="b" t="t" l="l"/>
            <a:pathLst>
              <a:path h="4472274" w="4472274">
                <a:moveTo>
                  <a:pt x="0" y="0"/>
                </a:moveTo>
                <a:lnTo>
                  <a:pt x="4472274" y="0"/>
                </a:lnTo>
                <a:lnTo>
                  <a:pt x="4472274" y="4472274"/>
                </a:lnTo>
                <a:lnTo>
                  <a:pt x="0" y="44722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15550" y="1032968"/>
            <a:ext cx="12303612" cy="72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3"/>
              </a:lnSpc>
              <a:spcBef>
                <a:spcPct val="0"/>
              </a:spcBef>
            </a:pPr>
            <a:r>
              <a:rPr lang="en-US" b="true" sz="4814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ENCRIPTAÇÃO DE SEGURANÇA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769" y="9258300"/>
            <a:ext cx="1660777" cy="1469400"/>
            <a:chOff x="0" y="0"/>
            <a:chExt cx="437406" cy="387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406" cy="387002"/>
            </a:xfrm>
            <a:custGeom>
              <a:avLst/>
              <a:gdLst/>
              <a:ahLst/>
              <a:cxnLst/>
              <a:rect r="r" b="b" t="t" l="l"/>
              <a:pathLst>
                <a:path h="387002" w="437406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47087" y="9258300"/>
            <a:ext cx="489701" cy="1469400"/>
            <a:chOff x="0" y="0"/>
            <a:chExt cx="128975" cy="38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975" cy="387002"/>
            </a:xfrm>
            <a:custGeom>
              <a:avLst/>
              <a:gdLst/>
              <a:ahLst/>
              <a:cxnLst/>
              <a:rect r="r" b="b" t="t" l="l"/>
              <a:pathLst>
                <a:path h="387002" w="128975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85552" y="898180"/>
            <a:ext cx="9217528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0"/>
              </a:lnSpc>
              <a:spcBef>
                <a:spcPct val="0"/>
              </a:spcBef>
            </a:pPr>
            <a:r>
              <a:rPr lang="en-US" b="true" sz="6500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PRÓXIMAS ENTREGAS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5552" y="3042749"/>
            <a:ext cx="14716896" cy="494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00"/>
              </a:lnSpc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O próximo foco </a:t>
            </a: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da equipe será implementar funcionalidades de análise e exportação de indicadores, incluindo:</a:t>
            </a:r>
          </a:p>
          <a:p>
            <a:pPr algn="just" marL="539754" indent="-269877" lvl="1">
              <a:lnSpc>
                <a:spcPts val="4900"/>
              </a:lnSpc>
              <a:buFont typeface="Arial"/>
              <a:buChar char="•"/>
            </a:pP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Visualização de </a:t>
            </a:r>
            <a:r>
              <a:rPr lang="en-US" b="true" sz="2500" strike="noStrike" u="non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indicadores de retrabalho</a:t>
            </a: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para identificar tarefas que precisaram ser refeitas e melhorar a eficiência dos processos.</a:t>
            </a:r>
          </a:p>
          <a:p>
            <a:pPr algn="just" marL="539754" indent="-269877" lvl="1">
              <a:lnSpc>
                <a:spcPts val="4900"/>
              </a:lnSpc>
              <a:buFont typeface="Arial"/>
              <a:buChar char="•"/>
            </a:pP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Exibição da quantidade de </a:t>
            </a:r>
            <a:r>
              <a:rPr lang="en-US" b="true" sz="2500" strike="noStrike" u="non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user stories por sprint</a:t>
            </a: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para monitorar a evolução do volume de trabalho planejado ao longo do tempo e apoiar a análise da capacidade da equipe.</a:t>
            </a:r>
          </a:p>
          <a:p>
            <a:pPr algn="just" marL="539754" indent="-269877" lvl="1">
              <a:lnSpc>
                <a:spcPts val="4900"/>
              </a:lnSpc>
              <a:buFont typeface="Arial"/>
              <a:buChar char="•"/>
            </a:pPr>
            <a:r>
              <a:rPr lang="en-US" b="true" sz="2500" strike="noStrike" u="non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Exportação</a:t>
            </a:r>
            <a:r>
              <a:rPr lang="en-US" sz="2500" strike="noStrike" u="non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dos dados com indicadores calculados em arquivo CSV para permitir análises externas, compartilhamento de informações e manutenção de registros offline.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159118" y="295572"/>
            <a:ext cx="878256" cy="878256"/>
          </a:xfrm>
          <a:custGeom>
            <a:avLst/>
            <a:gdLst/>
            <a:ahLst/>
            <a:cxnLst/>
            <a:rect r="r" b="b" t="t" l="l"/>
            <a:pathLst>
              <a:path h="878256" w="878256">
                <a:moveTo>
                  <a:pt x="0" y="0"/>
                </a:moveTo>
                <a:lnTo>
                  <a:pt x="878256" y="0"/>
                </a:lnTo>
                <a:lnTo>
                  <a:pt x="878256" y="878256"/>
                </a:lnTo>
                <a:lnTo>
                  <a:pt x="0" y="87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DAGmB6BFCCM</dc:identifier>
  <dcterms:modified xsi:type="dcterms:W3CDTF">2011-08-01T06:04:30Z</dcterms:modified>
  <cp:revision>1</cp:revision>
  <dc:title>Sprint02</dc:title>
</cp:coreProperties>
</file>